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1" r:id="rId2"/>
    <p:sldId id="256" r:id="rId3"/>
    <p:sldId id="263" r:id="rId4"/>
    <p:sldId id="258" r:id="rId5"/>
    <p:sldId id="264" r:id="rId6"/>
    <p:sldId id="265" r:id="rId7"/>
    <p:sldId id="271" r:id="rId8"/>
    <p:sldId id="266" r:id="rId9"/>
    <p:sldId id="268" r:id="rId10"/>
    <p:sldId id="272" r:id="rId11"/>
    <p:sldId id="270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A2AC7-BF2A-4738-96C5-6005A5C9C94B}" type="datetimeFigureOut">
              <a:rPr lang="pt-BR" smtClean="0"/>
              <a:pPr/>
              <a:t>18/01/2020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1AC12-40C4-492A-8E02-0BAD6E39A9D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51AC12-40C4-492A-8E02-0BAD6E39A9DA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304C-B7FB-48F1-A096-30699D9D54CF}" type="datetimeFigureOut">
              <a:rPr lang="pt-BR" smtClean="0"/>
              <a:pPr/>
              <a:t>18/01/2020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877F-4EDC-4AFB-976E-DB69CCA6F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304C-B7FB-48F1-A096-30699D9D54CF}" type="datetimeFigureOut">
              <a:rPr lang="pt-BR" smtClean="0"/>
              <a:pPr/>
              <a:t>18/01/2020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877F-4EDC-4AFB-976E-DB69CCA6F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304C-B7FB-48F1-A096-30699D9D54CF}" type="datetimeFigureOut">
              <a:rPr lang="pt-BR" smtClean="0"/>
              <a:pPr/>
              <a:t>18/01/2020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877F-4EDC-4AFB-976E-DB69CCA6F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304C-B7FB-48F1-A096-30699D9D54CF}" type="datetimeFigureOut">
              <a:rPr lang="pt-BR" smtClean="0"/>
              <a:pPr/>
              <a:t>18/01/2020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877F-4EDC-4AFB-976E-DB69CCA6F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304C-B7FB-48F1-A096-30699D9D54CF}" type="datetimeFigureOut">
              <a:rPr lang="pt-BR" smtClean="0"/>
              <a:pPr/>
              <a:t>18/01/2020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877F-4EDC-4AFB-976E-DB69CCA6F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304C-B7FB-48F1-A096-30699D9D54CF}" type="datetimeFigureOut">
              <a:rPr lang="pt-BR" smtClean="0"/>
              <a:pPr/>
              <a:t>18/01/2020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877F-4EDC-4AFB-976E-DB69CCA6F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304C-B7FB-48F1-A096-30699D9D54CF}" type="datetimeFigureOut">
              <a:rPr lang="pt-BR" smtClean="0"/>
              <a:pPr/>
              <a:t>18/01/2020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877F-4EDC-4AFB-976E-DB69CCA6F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304C-B7FB-48F1-A096-30699D9D54CF}" type="datetimeFigureOut">
              <a:rPr lang="pt-BR" smtClean="0"/>
              <a:pPr/>
              <a:t>18/01/2020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877F-4EDC-4AFB-976E-DB69CCA6F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304C-B7FB-48F1-A096-30699D9D54CF}" type="datetimeFigureOut">
              <a:rPr lang="pt-BR" smtClean="0"/>
              <a:pPr/>
              <a:t>18/01/2020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877F-4EDC-4AFB-976E-DB69CCA6F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304C-B7FB-48F1-A096-30699D9D54CF}" type="datetimeFigureOut">
              <a:rPr lang="pt-BR" smtClean="0"/>
              <a:pPr/>
              <a:t>18/01/2020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877F-4EDC-4AFB-976E-DB69CCA6F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2304C-B7FB-48F1-A096-30699D9D54CF}" type="datetimeFigureOut">
              <a:rPr lang="pt-BR" smtClean="0"/>
              <a:pPr/>
              <a:t>18/01/2020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E877F-4EDC-4AFB-976E-DB69CCA6F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2304C-B7FB-48F1-A096-30699D9D54CF}" type="datetimeFigureOut">
              <a:rPr lang="pt-BR" smtClean="0"/>
              <a:pPr/>
              <a:t>18/01/2020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E877F-4EDC-4AFB-976E-DB69CCA6F78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357158" y="1071546"/>
            <a:ext cx="85011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6000" dirty="0" smtClean="0">
                <a:solidFill>
                  <a:schemeClr val="bg1"/>
                </a:solidFill>
              </a:rPr>
              <a:t>FAZENDO A COISA CERTA...</a:t>
            </a:r>
            <a:endParaRPr lang="pt-BR" sz="6000" dirty="0"/>
          </a:p>
        </p:txBody>
      </p:sp>
      <p:sp>
        <p:nvSpPr>
          <p:cNvPr id="6" name="Retângulo 5"/>
          <p:cNvSpPr/>
          <p:nvPr/>
        </p:nvSpPr>
        <p:spPr>
          <a:xfrm rot="10800000" flipV="1">
            <a:off x="1857355" y="3290501"/>
            <a:ext cx="55007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dirty="0" smtClean="0">
                <a:solidFill>
                  <a:schemeClr val="bg1"/>
                </a:solidFill>
              </a:rPr>
              <a:t>SERÁ?</a:t>
            </a:r>
            <a:endParaRPr lang="pt-BR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379469"/>
            <a:ext cx="8715436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6800" dirty="0" smtClean="0">
                <a:solidFill>
                  <a:schemeClr val="bg1"/>
                </a:solidFill>
              </a:rPr>
              <a:t>Mas buscai primeiro o Reino de Deus, e a sua justiça, e todas essas </a:t>
            </a:r>
            <a:r>
              <a:rPr lang="pt-BR" sz="6800" i="1" dirty="0" smtClean="0">
                <a:solidFill>
                  <a:schemeClr val="bg1"/>
                </a:solidFill>
              </a:rPr>
              <a:t>coisas</a:t>
            </a:r>
            <a:r>
              <a:rPr lang="pt-BR" sz="6800" dirty="0" smtClean="0">
                <a:solidFill>
                  <a:schemeClr val="bg1"/>
                </a:solidFill>
              </a:rPr>
              <a:t> vos serão </a:t>
            </a:r>
            <a:r>
              <a:rPr lang="pt-BR" sz="6800" dirty="0" smtClean="0">
                <a:solidFill>
                  <a:schemeClr val="bg1"/>
                </a:solidFill>
              </a:rPr>
              <a:t>acrescentadas. </a:t>
            </a:r>
            <a:r>
              <a:rPr lang="pt-BR" sz="6800" b="1" dirty="0" err="1" smtClean="0">
                <a:solidFill>
                  <a:srgbClr val="FFFF00"/>
                </a:solidFill>
              </a:rPr>
              <a:t>Mt</a:t>
            </a:r>
            <a:r>
              <a:rPr lang="pt-BR" sz="6800" b="1" dirty="0" smtClean="0">
                <a:solidFill>
                  <a:srgbClr val="FFFF00"/>
                </a:solidFill>
              </a:rPr>
              <a:t>  6.33</a:t>
            </a:r>
            <a:endParaRPr lang="pt-BR" sz="6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42942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pt-BR" sz="5100" b="1" dirty="0" smtClean="0">
                <a:solidFill>
                  <a:schemeClr val="bg1"/>
                </a:solidFill>
              </a:rPr>
              <a:t>JEOVÁ</a:t>
            </a:r>
          </a:p>
          <a:p>
            <a:pPr>
              <a:buNone/>
            </a:pPr>
            <a:r>
              <a:rPr lang="pt-BR" sz="3800" b="1" dirty="0" err="1" smtClean="0">
                <a:solidFill>
                  <a:schemeClr val="bg1"/>
                </a:solidFill>
              </a:rPr>
              <a:t>Jireh</a:t>
            </a:r>
            <a:r>
              <a:rPr lang="pt-BR" sz="3800" b="1" dirty="0" smtClean="0">
                <a:solidFill>
                  <a:schemeClr val="bg1"/>
                </a:solidFill>
              </a:rPr>
              <a:t>		</a:t>
            </a:r>
            <a:r>
              <a:rPr lang="pt-BR" sz="3800" dirty="0" smtClean="0">
                <a:solidFill>
                  <a:schemeClr val="bg1"/>
                </a:solidFill>
              </a:rPr>
              <a:t>"O </a:t>
            </a:r>
            <a:r>
              <a:rPr lang="pt-BR" sz="3800" dirty="0">
                <a:solidFill>
                  <a:schemeClr val="bg1"/>
                </a:solidFill>
              </a:rPr>
              <a:t>Senhor </a:t>
            </a:r>
            <a:r>
              <a:rPr lang="pt-BR" sz="3800" dirty="0" smtClean="0">
                <a:solidFill>
                  <a:schemeClr val="bg1"/>
                </a:solidFill>
              </a:rPr>
              <a:t>Proverá“</a:t>
            </a:r>
            <a:r>
              <a:rPr lang="pt-BR" sz="3800" dirty="0">
                <a:solidFill>
                  <a:schemeClr val="bg1"/>
                </a:solidFill>
              </a:rPr>
              <a:t>	</a:t>
            </a:r>
            <a:r>
              <a:rPr lang="pt-BR" sz="3800" dirty="0" smtClean="0">
                <a:solidFill>
                  <a:schemeClr val="bg1"/>
                </a:solidFill>
              </a:rPr>
              <a:t>		</a:t>
            </a:r>
            <a:r>
              <a:rPr lang="pt-BR" sz="3800" dirty="0" err="1" smtClean="0">
                <a:solidFill>
                  <a:schemeClr val="bg1"/>
                </a:solidFill>
              </a:rPr>
              <a:t>Gn</a:t>
            </a:r>
            <a:r>
              <a:rPr lang="pt-BR" sz="3800" dirty="0" smtClean="0">
                <a:solidFill>
                  <a:schemeClr val="bg1"/>
                </a:solidFill>
              </a:rPr>
              <a:t> </a:t>
            </a:r>
            <a:r>
              <a:rPr lang="pt-BR" sz="3800" dirty="0" smtClean="0">
                <a:solidFill>
                  <a:schemeClr val="bg1"/>
                </a:solidFill>
              </a:rPr>
              <a:t> 22:14</a:t>
            </a:r>
            <a:endParaRPr lang="pt-BR" sz="3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sz="3800" b="1" dirty="0" err="1" smtClean="0">
                <a:solidFill>
                  <a:schemeClr val="bg1"/>
                </a:solidFill>
              </a:rPr>
              <a:t>Rafa</a:t>
            </a:r>
            <a:r>
              <a:rPr lang="pt-BR" sz="3800" b="1" dirty="0" smtClean="0">
                <a:solidFill>
                  <a:schemeClr val="bg1"/>
                </a:solidFill>
              </a:rPr>
              <a:t>		</a:t>
            </a:r>
            <a:r>
              <a:rPr lang="pt-BR" sz="3800" dirty="0" smtClean="0">
                <a:solidFill>
                  <a:schemeClr val="bg1"/>
                </a:solidFill>
              </a:rPr>
              <a:t>"O </a:t>
            </a:r>
            <a:r>
              <a:rPr lang="pt-BR" sz="3800" dirty="0">
                <a:solidFill>
                  <a:schemeClr val="bg1"/>
                </a:solidFill>
              </a:rPr>
              <a:t>Senhor que Cura" </a:t>
            </a:r>
            <a:r>
              <a:rPr lang="pt-BR" sz="3800" dirty="0" smtClean="0">
                <a:solidFill>
                  <a:schemeClr val="bg1"/>
                </a:solidFill>
              </a:rPr>
              <a:t>		</a:t>
            </a:r>
            <a:r>
              <a:rPr lang="pt-BR" sz="3800" dirty="0" err="1" smtClean="0">
                <a:solidFill>
                  <a:schemeClr val="bg1"/>
                </a:solidFill>
              </a:rPr>
              <a:t>Êx</a:t>
            </a:r>
            <a:r>
              <a:rPr lang="pt-BR" sz="3800" dirty="0" smtClean="0">
                <a:solidFill>
                  <a:schemeClr val="bg1"/>
                </a:solidFill>
              </a:rPr>
              <a:t> </a:t>
            </a:r>
            <a:r>
              <a:rPr lang="pt-BR" sz="3800" dirty="0" smtClean="0">
                <a:solidFill>
                  <a:schemeClr val="bg1"/>
                </a:solidFill>
              </a:rPr>
              <a:t> 15:26</a:t>
            </a:r>
            <a:endParaRPr lang="pt-BR" sz="3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sz="3800" b="1" dirty="0" err="1" smtClean="0">
                <a:solidFill>
                  <a:schemeClr val="bg1"/>
                </a:solidFill>
              </a:rPr>
              <a:t>Nissi</a:t>
            </a:r>
            <a:r>
              <a:rPr lang="pt-BR" sz="3800" b="1" dirty="0" smtClean="0">
                <a:solidFill>
                  <a:schemeClr val="bg1"/>
                </a:solidFill>
              </a:rPr>
              <a:t>		</a:t>
            </a:r>
            <a:r>
              <a:rPr lang="pt-BR" sz="3800" dirty="0" smtClean="0">
                <a:solidFill>
                  <a:schemeClr val="bg1"/>
                </a:solidFill>
              </a:rPr>
              <a:t>"O </a:t>
            </a:r>
            <a:r>
              <a:rPr lang="pt-BR" sz="3800" dirty="0">
                <a:solidFill>
                  <a:schemeClr val="bg1"/>
                </a:solidFill>
              </a:rPr>
              <a:t>Senhor é Minha </a:t>
            </a:r>
            <a:r>
              <a:rPr lang="pt-BR" sz="3800" dirty="0" smtClean="0">
                <a:solidFill>
                  <a:schemeClr val="bg1"/>
                </a:solidFill>
              </a:rPr>
              <a:t>Bandeira“	</a:t>
            </a:r>
            <a:r>
              <a:rPr lang="pt-BR" sz="3800" dirty="0" err="1" smtClean="0">
                <a:solidFill>
                  <a:schemeClr val="bg1"/>
                </a:solidFill>
              </a:rPr>
              <a:t>Êx</a:t>
            </a:r>
            <a:r>
              <a:rPr lang="pt-BR" sz="3800" dirty="0" smtClean="0">
                <a:solidFill>
                  <a:schemeClr val="bg1"/>
                </a:solidFill>
              </a:rPr>
              <a:t> </a:t>
            </a:r>
            <a:r>
              <a:rPr lang="pt-BR" sz="3800" dirty="0" smtClean="0">
                <a:solidFill>
                  <a:schemeClr val="bg1"/>
                </a:solidFill>
              </a:rPr>
              <a:t> 17:15</a:t>
            </a:r>
            <a:endParaRPr lang="pt-BR" sz="3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sz="3800" b="1" dirty="0" err="1" smtClean="0">
                <a:solidFill>
                  <a:schemeClr val="bg1"/>
                </a:solidFill>
              </a:rPr>
              <a:t>Shamah</a:t>
            </a:r>
            <a:r>
              <a:rPr lang="pt-BR" sz="3800" b="1" dirty="0" smtClean="0">
                <a:solidFill>
                  <a:schemeClr val="bg1"/>
                </a:solidFill>
              </a:rPr>
              <a:t> </a:t>
            </a:r>
            <a:r>
              <a:rPr lang="pt-BR" sz="3800" b="1" dirty="0">
                <a:solidFill>
                  <a:schemeClr val="bg1"/>
                </a:solidFill>
              </a:rPr>
              <a:t>	</a:t>
            </a:r>
            <a:r>
              <a:rPr lang="pt-BR" sz="3800" dirty="0" smtClean="0">
                <a:solidFill>
                  <a:schemeClr val="bg1"/>
                </a:solidFill>
              </a:rPr>
              <a:t>"O </a:t>
            </a:r>
            <a:r>
              <a:rPr lang="pt-BR" sz="3800" dirty="0">
                <a:solidFill>
                  <a:schemeClr val="bg1"/>
                </a:solidFill>
              </a:rPr>
              <a:t>Senhor Está </a:t>
            </a:r>
            <a:r>
              <a:rPr lang="pt-BR" sz="3800" dirty="0" smtClean="0">
                <a:solidFill>
                  <a:schemeClr val="bg1"/>
                </a:solidFill>
              </a:rPr>
              <a:t>Ali" </a:t>
            </a:r>
            <a:r>
              <a:rPr lang="pt-BR" sz="3800" dirty="0">
                <a:solidFill>
                  <a:schemeClr val="bg1"/>
                </a:solidFill>
              </a:rPr>
              <a:t>	</a:t>
            </a:r>
            <a:r>
              <a:rPr lang="pt-BR" sz="3800" dirty="0" smtClean="0">
                <a:solidFill>
                  <a:schemeClr val="bg1"/>
                </a:solidFill>
              </a:rPr>
              <a:t>	</a:t>
            </a:r>
            <a:r>
              <a:rPr lang="pt-BR" sz="3800" dirty="0" smtClean="0">
                <a:solidFill>
                  <a:schemeClr val="bg1"/>
                </a:solidFill>
              </a:rPr>
              <a:t>	</a:t>
            </a:r>
            <a:r>
              <a:rPr lang="pt-BR" sz="3800" dirty="0" err="1" smtClean="0">
                <a:solidFill>
                  <a:schemeClr val="bg1"/>
                </a:solidFill>
              </a:rPr>
              <a:t>Ez</a:t>
            </a:r>
            <a:r>
              <a:rPr lang="pt-BR" sz="3800" dirty="0" smtClean="0">
                <a:solidFill>
                  <a:schemeClr val="bg1"/>
                </a:solidFill>
              </a:rPr>
              <a:t>  </a:t>
            </a:r>
            <a:r>
              <a:rPr lang="pt-BR" sz="3800" dirty="0" smtClean="0">
                <a:solidFill>
                  <a:schemeClr val="bg1"/>
                </a:solidFill>
              </a:rPr>
              <a:t>48:35</a:t>
            </a:r>
            <a:endParaRPr lang="pt-BR" sz="3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sz="3800" b="1" dirty="0" err="1" smtClean="0">
                <a:solidFill>
                  <a:schemeClr val="bg1"/>
                </a:solidFill>
              </a:rPr>
              <a:t>Shalom</a:t>
            </a:r>
            <a:r>
              <a:rPr lang="pt-BR" sz="3800" b="1" dirty="0" smtClean="0">
                <a:solidFill>
                  <a:schemeClr val="bg1"/>
                </a:solidFill>
              </a:rPr>
              <a:t>	</a:t>
            </a:r>
            <a:r>
              <a:rPr lang="pt-BR" sz="3800" dirty="0" smtClean="0">
                <a:solidFill>
                  <a:schemeClr val="bg1"/>
                </a:solidFill>
              </a:rPr>
              <a:t>"O </a:t>
            </a:r>
            <a:r>
              <a:rPr lang="pt-BR" sz="3800" dirty="0">
                <a:solidFill>
                  <a:schemeClr val="bg1"/>
                </a:solidFill>
              </a:rPr>
              <a:t>Senhor é </a:t>
            </a:r>
            <a:r>
              <a:rPr lang="pt-BR" sz="3800" dirty="0" smtClean="0">
                <a:solidFill>
                  <a:schemeClr val="bg1"/>
                </a:solidFill>
              </a:rPr>
              <a:t>Paz“			</a:t>
            </a:r>
            <a:r>
              <a:rPr lang="pt-BR" sz="3800" dirty="0" err="1" smtClean="0">
                <a:solidFill>
                  <a:schemeClr val="bg1"/>
                </a:solidFill>
              </a:rPr>
              <a:t>Jz</a:t>
            </a:r>
            <a:r>
              <a:rPr lang="pt-BR" sz="3800" dirty="0" smtClean="0">
                <a:solidFill>
                  <a:schemeClr val="bg1"/>
                </a:solidFill>
              </a:rPr>
              <a:t> 6:24. Is 9:6 </a:t>
            </a:r>
            <a:endParaRPr lang="pt-BR" sz="3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sz="3800" b="1" dirty="0" err="1" smtClean="0">
                <a:solidFill>
                  <a:schemeClr val="bg1"/>
                </a:solidFill>
              </a:rPr>
              <a:t>Sabaote</a:t>
            </a:r>
            <a:r>
              <a:rPr lang="pt-BR" sz="3800" b="1" dirty="0" smtClean="0">
                <a:solidFill>
                  <a:schemeClr val="bg1"/>
                </a:solidFill>
              </a:rPr>
              <a:t> </a:t>
            </a:r>
            <a:r>
              <a:rPr lang="pt-BR" sz="3800" b="1" dirty="0">
                <a:solidFill>
                  <a:schemeClr val="bg1"/>
                </a:solidFill>
              </a:rPr>
              <a:t>	</a:t>
            </a:r>
            <a:r>
              <a:rPr lang="pt-BR" sz="3800" dirty="0" smtClean="0">
                <a:solidFill>
                  <a:schemeClr val="bg1"/>
                </a:solidFill>
              </a:rPr>
              <a:t>“O </a:t>
            </a:r>
            <a:r>
              <a:rPr lang="pt-BR" sz="3800" dirty="0">
                <a:solidFill>
                  <a:schemeClr val="bg1"/>
                </a:solidFill>
              </a:rPr>
              <a:t>Senhor dos Exércitos” </a:t>
            </a:r>
            <a:r>
              <a:rPr lang="pt-BR" sz="3800" dirty="0" smtClean="0">
                <a:solidFill>
                  <a:schemeClr val="bg1"/>
                </a:solidFill>
              </a:rPr>
              <a:t>		1 </a:t>
            </a:r>
            <a:r>
              <a:rPr lang="pt-BR" sz="3800" dirty="0" err="1" smtClean="0">
                <a:solidFill>
                  <a:schemeClr val="bg1"/>
                </a:solidFill>
              </a:rPr>
              <a:t>Sm</a:t>
            </a:r>
            <a:r>
              <a:rPr lang="pt-BR" sz="3800" dirty="0" smtClean="0">
                <a:solidFill>
                  <a:schemeClr val="bg1"/>
                </a:solidFill>
              </a:rPr>
              <a:t> </a:t>
            </a:r>
            <a:r>
              <a:rPr lang="pt-BR" sz="3800" dirty="0" smtClean="0">
                <a:solidFill>
                  <a:schemeClr val="bg1"/>
                </a:solidFill>
              </a:rPr>
              <a:t>1:3; </a:t>
            </a:r>
            <a:r>
              <a:rPr lang="pt-BR" sz="3800" dirty="0" smtClean="0">
                <a:solidFill>
                  <a:schemeClr val="bg1"/>
                </a:solidFill>
              </a:rPr>
              <a:t>17:45 </a:t>
            </a:r>
            <a:endParaRPr lang="pt-BR" sz="3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sz="3800" b="1" dirty="0" err="1" smtClean="0">
                <a:solidFill>
                  <a:schemeClr val="bg1"/>
                </a:solidFill>
              </a:rPr>
              <a:t>Tsidkenu</a:t>
            </a:r>
            <a:r>
              <a:rPr lang="pt-BR" sz="3800" b="1" dirty="0" smtClean="0">
                <a:solidFill>
                  <a:schemeClr val="bg1"/>
                </a:solidFill>
              </a:rPr>
              <a:t> </a:t>
            </a:r>
            <a:r>
              <a:rPr lang="pt-BR" sz="3800" b="1" dirty="0">
                <a:solidFill>
                  <a:schemeClr val="bg1"/>
                </a:solidFill>
              </a:rPr>
              <a:t>	</a:t>
            </a:r>
            <a:r>
              <a:rPr lang="pt-BR" sz="3800" dirty="0" smtClean="0">
                <a:solidFill>
                  <a:schemeClr val="bg1"/>
                </a:solidFill>
              </a:rPr>
              <a:t>“O Senhor </a:t>
            </a:r>
            <a:r>
              <a:rPr lang="pt-BR" sz="3800" dirty="0">
                <a:solidFill>
                  <a:schemeClr val="bg1"/>
                </a:solidFill>
              </a:rPr>
              <a:t>Justiça </a:t>
            </a:r>
            <a:r>
              <a:rPr lang="pt-BR" sz="3800" dirty="0" smtClean="0">
                <a:solidFill>
                  <a:schemeClr val="bg1"/>
                </a:solidFill>
              </a:rPr>
              <a:t>Nossa</a:t>
            </a:r>
            <a:r>
              <a:rPr lang="pt-BR" sz="3800" dirty="0" smtClean="0">
                <a:solidFill>
                  <a:schemeClr val="bg1"/>
                </a:solidFill>
              </a:rPr>
              <a:t>”		Jr 23:6</a:t>
            </a:r>
            <a:r>
              <a:rPr lang="pt-BR" sz="3800" dirty="0">
                <a:solidFill>
                  <a:schemeClr val="bg1"/>
                </a:solidFill>
              </a:rPr>
              <a:t> </a:t>
            </a:r>
            <a:r>
              <a:rPr lang="pt-BR" sz="3800" dirty="0" smtClean="0">
                <a:solidFill>
                  <a:schemeClr val="bg1"/>
                </a:solidFill>
              </a:rPr>
              <a:t> </a:t>
            </a:r>
            <a:endParaRPr lang="pt-BR" sz="3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sz="3800" b="1" dirty="0" err="1" smtClean="0">
                <a:solidFill>
                  <a:schemeClr val="bg1"/>
                </a:solidFill>
              </a:rPr>
              <a:t>Kadesh</a:t>
            </a:r>
            <a:r>
              <a:rPr lang="pt-BR" sz="3800" b="1" dirty="0" smtClean="0">
                <a:solidFill>
                  <a:schemeClr val="bg1"/>
                </a:solidFill>
              </a:rPr>
              <a:t> </a:t>
            </a:r>
            <a:r>
              <a:rPr lang="pt-BR" sz="3800" b="1" dirty="0">
                <a:solidFill>
                  <a:schemeClr val="bg1"/>
                </a:solidFill>
              </a:rPr>
              <a:t>	 </a:t>
            </a:r>
            <a:r>
              <a:rPr lang="pt-BR" sz="3800" dirty="0">
                <a:solidFill>
                  <a:schemeClr val="bg1"/>
                </a:solidFill>
              </a:rPr>
              <a:t>“O Senhor que </a:t>
            </a:r>
            <a:r>
              <a:rPr lang="pt-BR" sz="3800" dirty="0" smtClean="0">
                <a:solidFill>
                  <a:schemeClr val="bg1"/>
                </a:solidFill>
              </a:rPr>
              <a:t>Santifica</a:t>
            </a:r>
            <a:r>
              <a:rPr lang="pt-BR" sz="3800" dirty="0" smtClean="0">
                <a:solidFill>
                  <a:schemeClr val="bg1"/>
                </a:solidFill>
              </a:rPr>
              <a:t>”		</a:t>
            </a:r>
            <a:r>
              <a:rPr lang="pt-BR" sz="3800" dirty="0" err="1" smtClean="0">
                <a:solidFill>
                  <a:schemeClr val="bg1"/>
                </a:solidFill>
              </a:rPr>
              <a:t>Êx</a:t>
            </a:r>
            <a:r>
              <a:rPr lang="pt-BR" sz="3800" dirty="0" smtClean="0">
                <a:solidFill>
                  <a:schemeClr val="bg1"/>
                </a:solidFill>
              </a:rPr>
              <a:t> </a:t>
            </a:r>
            <a:r>
              <a:rPr lang="pt-BR" sz="3800" dirty="0" smtClean="0">
                <a:solidFill>
                  <a:schemeClr val="bg1"/>
                </a:solidFill>
              </a:rPr>
              <a:t> 31:13 </a:t>
            </a:r>
            <a:endParaRPr lang="pt-BR" sz="3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sz="3800" b="1" dirty="0" err="1" smtClean="0">
                <a:solidFill>
                  <a:schemeClr val="bg1"/>
                </a:solidFill>
              </a:rPr>
              <a:t>Raah</a:t>
            </a:r>
            <a:r>
              <a:rPr lang="pt-BR" sz="3800" b="1" dirty="0" smtClean="0">
                <a:solidFill>
                  <a:schemeClr val="bg1"/>
                </a:solidFill>
              </a:rPr>
              <a:t>		</a:t>
            </a:r>
            <a:r>
              <a:rPr lang="pt-BR" sz="3800" b="1" dirty="0">
                <a:solidFill>
                  <a:schemeClr val="bg1"/>
                </a:solidFill>
              </a:rPr>
              <a:t> </a:t>
            </a:r>
            <a:r>
              <a:rPr lang="pt-BR" sz="3800" dirty="0">
                <a:solidFill>
                  <a:schemeClr val="bg1"/>
                </a:solidFill>
              </a:rPr>
              <a:t>“O Senhor é o meu Pastor</a:t>
            </a:r>
            <a:r>
              <a:rPr lang="pt-BR" sz="3800" dirty="0" smtClean="0">
                <a:solidFill>
                  <a:schemeClr val="bg1"/>
                </a:solidFill>
              </a:rPr>
              <a:t>”	</a:t>
            </a:r>
            <a:r>
              <a:rPr lang="pt-BR" sz="3800" dirty="0" err="1" smtClean="0">
                <a:solidFill>
                  <a:schemeClr val="bg1"/>
                </a:solidFill>
              </a:rPr>
              <a:t>Sl</a:t>
            </a:r>
            <a:r>
              <a:rPr lang="pt-BR" sz="3800" dirty="0" smtClean="0">
                <a:solidFill>
                  <a:schemeClr val="bg1"/>
                </a:solidFill>
              </a:rPr>
              <a:t> 23:1 </a:t>
            </a:r>
            <a:endParaRPr lang="pt-BR" sz="3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sz="3800" b="1" dirty="0" err="1" smtClean="0">
                <a:solidFill>
                  <a:schemeClr val="bg1"/>
                </a:solidFill>
              </a:rPr>
              <a:t>Nakeo</a:t>
            </a:r>
            <a:r>
              <a:rPr lang="pt-BR" sz="3800" b="1" dirty="0" smtClean="0">
                <a:solidFill>
                  <a:schemeClr val="bg1"/>
                </a:solidFill>
              </a:rPr>
              <a:t>		</a:t>
            </a:r>
            <a:r>
              <a:rPr lang="pt-BR" sz="3800" dirty="0" smtClean="0">
                <a:solidFill>
                  <a:schemeClr val="bg1"/>
                </a:solidFill>
              </a:rPr>
              <a:t>"O </a:t>
            </a:r>
            <a:r>
              <a:rPr lang="pt-BR" sz="3800" dirty="0">
                <a:solidFill>
                  <a:schemeClr val="bg1"/>
                </a:solidFill>
              </a:rPr>
              <a:t>Senhor que </a:t>
            </a:r>
            <a:r>
              <a:rPr lang="pt-BR" sz="3800" dirty="0" smtClean="0">
                <a:solidFill>
                  <a:schemeClr val="bg1"/>
                </a:solidFill>
              </a:rPr>
              <a:t>Destrói </a:t>
            </a:r>
            <a:r>
              <a:rPr lang="pt-BR" sz="3800" dirty="0" smtClean="0">
                <a:solidFill>
                  <a:schemeClr val="bg1"/>
                </a:solidFill>
              </a:rPr>
              <a:t>o </a:t>
            </a:r>
            <a:r>
              <a:rPr lang="pt-BR" sz="3800" dirty="0" smtClean="0">
                <a:solidFill>
                  <a:schemeClr val="bg1"/>
                </a:solidFill>
              </a:rPr>
              <a:t>Mal</a:t>
            </a:r>
            <a:r>
              <a:rPr lang="pt-BR" sz="3800" dirty="0" smtClean="0">
                <a:solidFill>
                  <a:schemeClr val="bg1"/>
                </a:solidFill>
              </a:rPr>
              <a:t>“	</a:t>
            </a:r>
            <a:r>
              <a:rPr lang="pt-BR" sz="3800" dirty="0" err="1" smtClean="0">
                <a:solidFill>
                  <a:schemeClr val="bg1"/>
                </a:solidFill>
              </a:rPr>
              <a:t>Ez</a:t>
            </a:r>
            <a:r>
              <a:rPr lang="pt-BR" sz="3800" dirty="0" smtClean="0">
                <a:solidFill>
                  <a:schemeClr val="bg1"/>
                </a:solidFill>
              </a:rPr>
              <a:t> </a:t>
            </a:r>
            <a:r>
              <a:rPr lang="pt-BR" sz="3800" dirty="0" smtClean="0">
                <a:solidFill>
                  <a:schemeClr val="bg1"/>
                </a:solidFill>
              </a:rPr>
              <a:t>7:5-9.</a:t>
            </a:r>
            <a:endParaRPr lang="pt-BR" sz="3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sz="3800" b="1" dirty="0" err="1" smtClean="0">
                <a:solidFill>
                  <a:schemeClr val="bg1"/>
                </a:solidFill>
              </a:rPr>
              <a:t>Elyon</a:t>
            </a:r>
            <a:r>
              <a:rPr lang="pt-BR" sz="3800" b="1" dirty="0" smtClean="0">
                <a:solidFill>
                  <a:schemeClr val="bg1"/>
                </a:solidFill>
              </a:rPr>
              <a:t>		</a:t>
            </a:r>
            <a:r>
              <a:rPr lang="pt-BR" sz="3800" b="1" dirty="0">
                <a:solidFill>
                  <a:schemeClr val="bg1"/>
                </a:solidFill>
              </a:rPr>
              <a:t> </a:t>
            </a:r>
            <a:r>
              <a:rPr lang="pt-BR" sz="3800" dirty="0">
                <a:solidFill>
                  <a:schemeClr val="bg1"/>
                </a:solidFill>
              </a:rPr>
              <a:t>“O Senhor Altíssimo”, </a:t>
            </a:r>
            <a:r>
              <a:rPr lang="pt-BR" sz="3800" dirty="0" smtClean="0">
                <a:solidFill>
                  <a:schemeClr val="bg1"/>
                </a:solidFill>
              </a:rPr>
              <a:t>		</a:t>
            </a:r>
            <a:r>
              <a:rPr lang="pt-BR" sz="3800" dirty="0" err="1" smtClean="0">
                <a:solidFill>
                  <a:schemeClr val="bg1"/>
                </a:solidFill>
              </a:rPr>
              <a:t>Sl</a:t>
            </a:r>
            <a:r>
              <a:rPr lang="pt-BR" sz="3800" dirty="0" smtClean="0">
                <a:solidFill>
                  <a:schemeClr val="bg1"/>
                </a:solidFill>
              </a:rPr>
              <a:t> 7:17</a:t>
            </a:r>
            <a:r>
              <a:rPr lang="pt-BR" sz="3800" dirty="0" smtClean="0">
                <a:solidFill>
                  <a:schemeClr val="bg1"/>
                </a:solidFill>
              </a:rPr>
              <a:t>; 47:2</a:t>
            </a:r>
            <a:endParaRPr lang="pt-BR" sz="3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pt-BR" sz="3800" b="1" dirty="0" smtClean="0">
                <a:solidFill>
                  <a:schemeClr val="bg1"/>
                </a:solidFill>
              </a:rPr>
              <a:t>El </a:t>
            </a:r>
            <a:r>
              <a:rPr lang="pt-BR" sz="3800" b="1" dirty="0" err="1" smtClean="0">
                <a:solidFill>
                  <a:schemeClr val="bg1"/>
                </a:solidFill>
              </a:rPr>
              <a:t>Gmolan</a:t>
            </a:r>
            <a:r>
              <a:rPr lang="pt-BR" sz="3800" b="1" dirty="0" smtClean="0">
                <a:solidFill>
                  <a:schemeClr val="bg1"/>
                </a:solidFill>
              </a:rPr>
              <a:t>	</a:t>
            </a:r>
            <a:r>
              <a:rPr lang="pt-BR" sz="3800" dirty="0">
                <a:solidFill>
                  <a:schemeClr val="bg1"/>
                </a:solidFill>
              </a:rPr>
              <a:t> "O Senhor que </a:t>
            </a:r>
            <a:r>
              <a:rPr lang="pt-BR" sz="3800" dirty="0" smtClean="0">
                <a:solidFill>
                  <a:schemeClr val="bg1"/>
                </a:solidFill>
              </a:rPr>
              <a:t>Recompensa</a:t>
            </a:r>
            <a:r>
              <a:rPr lang="pt-BR" sz="3800" dirty="0" smtClean="0">
                <a:solidFill>
                  <a:schemeClr val="bg1"/>
                </a:solidFill>
              </a:rPr>
              <a:t>“	</a:t>
            </a:r>
            <a:r>
              <a:rPr lang="pt-BR" sz="3800" dirty="0" smtClean="0">
                <a:solidFill>
                  <a:schemeClr val="bg1"/>
                </a:solidFill>
              </a:rPr>
              <a:t>Jr 51:56</a:t>
            </a:r>
            <a:r>
              <a:rPr lang="pt-BR" dirty="0" smtClean="0">
                <a:solidFill>
                  <a:schemeClr val="bg1"/>
                </a:solidFill>
              </a:rPr>
              <a:t/>
            </a:r>
            <a:br>
              <a:rPr lang="pt-BR" dirty="0" smtClean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285728"/>
            <a:ext cx="8786874" cy="6286544"/>
          </a:xfrm>
        </p:spPr>
        <p:txBody>
          <a:bodyPr>
            <a:noAutofit/>
          </a:bodyPr>
          <a:lstStyle/>
          <a:p>
            <a:pPr algn="just"/>
            <a:r>
              <a:rPr lang="pt-BR" sz="3900" dirty="0" smtClean="0">
                <a:solidFill>
                  <a:schemeClr val="bg1"/>
                </a:solidFill>
              </a:rPr>
              <a:t>Deus é o perfeito provedor.  </a:t>
            </a:r>
          </a:p>
          <a:p>
            <a:pPr algn="just">
              <a:buNone/>
            </a:pPr>
            <a:r>
              <a:rPr lang="pt-BR" sz="3900" dirty="0">
                <a:solidFill>
                  <a:schemeClr val="bg1"/>
                </a:solidFill>
              </a:rPr>
              <a:t>	</a:t>
            </a:r>
            <a:r>
              <a:rPr lang="pt-BR" sz="3900" dirty="0" smtClean="0">
                <a:solidFill>
                  <a:schemeClr val="bg1"/>
                </a:solidFill>
              </a:rPr>
              <a:t>	(Jeová </a:t>
            </a:r>
            <a:r>
              <a:rPr lang="pt-BR" sz="3900" dirty="0" err="1" smtClean="0">
                <a:solidFill>
                  <a:schemeClr val="bg1"/>
                </a:solidFill>
              </a:rPr>
              <a:t>Jireh</a:t>
            </a:r>
            <a:r>
              <a:rPr lang="pt-BR" sz="3900" dirty="0" smtClean="0">
                <a:solidFill>
                  <a:schemeClr val="bg1"/>
                </a:solidFill>
              </a:rPr>
              <a:t>) (</a:t>
            </a:r>
            <a:r>
              <a:rPr lang="pt-BR" sz="3900" dirty="0" err="1" smtClean="0">
                <a:solidFill>
                  <a:schemeClr val="bg1"/>
                </a:solidFill>
              </a:rPr>
              <a:t>Gn</a:t>
            </a:r>
            <a:r>
              <a:rPr lang="pt-BR" sz="3900" dirty="0" smtClean="0">
                <a:solidFill>
                  <a:schemeClr val="bg1"/>
                </a:solidFill>
              </a:rPr>
              <a:t> 22.13-14)</a:t>
            </a:r>
          </a:p>
          <a:p>
            <a:pPr algn="just"/>
            <a:r>
              <a:rPr lang="pt-BR" sz="3900" dirty="0" smtClean="0">
                <a:solidFill>
                  <a:schemeClr val="bg1"/>
                </a:solidFill>
              </a:rPr>
              <a:t>Deus </a:t>
            </a:r>
            <a:r>
              <a:rPr lang="pt-BR" sz="3900" b="1" u="sng" dirty="0" smtClean="0">
                <a:solidFill>
                  <a:schemeClr val="bg1"/>
                </a:solidFill>
              </a:rPr>
              <a:t>nunca</a:t>
            </a:r>
            <a:r>
              <a:rPr lang="pt-BR" sz="3900" dirty="0" smtClean="0">
                <a:solidFill>
                  <a:schemeClr val="bg1"/>
                </a:solidFill>
              </a:rPr>
              <a:t> </a:t>
            </a:r>
            <a:r>
              <a:rPr lang="pt-BR" sz="3900" dirty="0" smtClean="0">
                <a:solidFill>
                  <a:schemeClr val="bg1"/>
                </a:solidFill>
              </a:rPr>
              <a:t>deixa </a:t>
            </a:r>
            <a:r>
              <a:rPr lang="pt-BR" sz="3900" dirty="0">
                <a:solidFill>
                  <a:schemeClr val="bg1"/>
                </a:solidFill>
              </a:rPr>
              <a:t>de cuidar do seu povo</a:t>
            </a:r>
            <a:r>
              <a:rPr lang="pt-BR" sz="3900" dirty="0" smtClean="0">
                <a:solidFill>
                  <a:schemeClr val="bg1"/>
                </a:solidFill>
              </a:rPr>
              <a:t>. </a:t>
            </a:r>
          </a:p>
          <a:p>
            <a:pPr algn="just">
              <a:buNone/>
            </a:pPr>
            <a:r>
              <a:rPr lang="pt-BR" sz="3900" dirty="0">
                <a:solidFill>
                  <a:schemeClr val="bg1"/>
                </a:solidFill>
              </a:rPr>
              <a:t>	</a:t>
            </a:r>
            <a:r>
              <a:rPr lang="pt-BR" sz="3900" dirty="0" smtClean="0">
                <a:solidFill>
                  <a:schemeClr val="bg1"/>
                </a:solidFill>
              </a:rPr>
              <a:t>	</a:t>
            </a:r>
            <a:r>
              <a:rPr lang="pt-BR" sz="3900" dirty="0" smtClean="0">
                <a:solidFill>
                  <a:schemeClr val="bg1"/>
                </a:solidFill>
              </a:rPr>
              <a:t>(</a:t>
            </a:r>
            <a:r>
              <a:rPr lang="pt-BR" sz="3900" dirty="0" err="1" smtClean="0">
                <a:solidFill>
                  <a:schemeClr val="bg1"/>
                </a:solidFill>
              </a:rPr>
              <a:t>Sl</a:t>
            </a:r>
            <a:r>
              <a:rPr lang="pt-BR" sz="3900" dirty="0" smtClean="0">
                <a:solidFill>
                  <a:schemeClr val="bg1"/>
                </a:solidFill>
              </a:rPr>
              <a:t> 37.18-19; 25)</a:t>
            </a:r>
            <a:endParaRPr lang="pt-BR" sz="3900" dirty="0" smtClean="0">
              <a:solidFill>
                <a:schemeClr val="bg1"/>
              </a:solidFill>
            </a:endParaRPr>
          </a:p>
          <a:p>
            <a:pPr algn="just"/>
            <a:r>
              <a:rPr lang="pt-BR" sz="3900" dirty="0" smtClean="0">
                <a:solidFill>
                  <a:schemeClr val="bg1"/>
                </a:solidFill>
              </a:rPr>
              <a:t>Deus intervém </a:t>
            </a:r>
            <a:r>
              <a:rPr lang="pt-BR" sz="3900" dirty="0">
                <a:solidFill>
                  <a:schemeClr val="bg1"/>
                </a:solidFill>
              </a:rPr>
              <a:t>no tempo </a:t>
            </a:r>
            <a:r>
              <a:rPr lang="pt-BR" sz="3900" dirty="0" smtClean="0">
                <a:solidFill>
                  <a:schemeClr val="bg1"/>
                </a:solidFill>
              </a:rPr>
              <a:t>certo. </a:t>
            </a:r>
          </a:p>
          <a:p>
            <a:pPr algn="just">
              <a:buNone/>
            </a:pPr>
            <a:r>
              <a:rPr lang="pt-BR" sz="3900" dirty="0">
                <a:solidFill>
                  <a:schemeClr val="bg1"/>
                </a:solidFill>
              </a:rPr>
              <a:t>	</a:t>
            </a:r>
            <a:r>
              <a:rPr lang="pt-BR" sz="3900" dirty="0" smtClean="0">
                <a:solidFill>
                  <a:schemeClr val="bg1"/>
                </a:solidFill>
              </a:rPr>
              <a:t>	(1.6) (</a:t>
            </a:r>
            <a:r>
              <a:rPr lang="pt-BR" sz="3900" dirty="0" err="1" smtClean="0">
                <a:solidFill>
                  <a:schemeClr val="bg1"/>
                </a:solidFill>
              </a:rPr>
              <a:t>Gn</a:t>
            </a:r>
            <a:r>
              <a:rPr lang="pt-BR" sz="3900" dirty="0" smtClean="0">
                <a:solidFill>
                  <a:schemeClr val="bg1"/>
                </a:solidFill>
              </a:rPr>
              <a:t> 22.10 – 12)</a:t>
            </a:r>
          </a:p>
          <a:p>
            <a:pPr algn="just"/>
            <a:r>
              <a:rPr lang="pt-BR" sz="3900" dirty="0" smtClean="0">
                <a:solidFill>
                  <a:schemeClr val="bg1"/>
                </a:solidFill>
              </a:rPr>
              <a:t>Precisamos </a:t>
            </a:r>
            <a:r>
              <a:rPr lang="pt-BR" sz="3900" u="sng" dirty="0" smtClean="0">
                <a:solidFill>
                  <a:schemeClr val="bg1"/>
                </a:solidFill>
              </a:rPr>
              <a:t>estar prontos</a:t>
            </a:r>
            <a:r>
              <a:rPr lang="pt-BR" sz="3900" dirty="0" smtClean="0">
                <a:solidFill>
                  <a:schemeClr val="bg1"/>
                </a:solidFill>
              </a:rPr>
              <a:t> para enfrentar as dificuldades. </a:t>
            </a:r>
          </a:p>
          <a:p>
            <a:pPr algn="just">
              <a:buNone/>
            </a:pPr>
            <a:r>
              <a:rPr lang="pt-BR" sz="3900" dirty="0" smtClean="0">
                <a:solidFill>
                  <a:schemeClr val="bg1"/>
                </a:solidFill>
              </a:rPr>
              <a:t>		(2 Co </a:t>
            </a:r>
            <a:r>
              <a:rPr lang="pt-BR" sz="3900" dirty="0" smtClean="0">
                <a:solidFill>
                  <a:schemeClr val="bg1"/>
                </a:solidFill>
              </a:rPr>
              <a:t>12.7-10)</a:t>
            </a:r>
            <a:endParaRPr lang="pt-BR" sz="39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1714511"/>
          </a:xfrm>
          <a:ln>
            <a:noFill/>
          </a:ln>
        </p:spPr>
        <p:txBody>
          <a:bodyPr>
            <a:normAutofit/>
          </a:bodyPr>
          <a:lstStyle/>
          <a:p>
            <a:r>
              <a:rPr lang="pt-BR" sz="8000" dirty="0" err="1">
                <a:solidFill>
                  <a:schemeClr val="bg1"/>
                </a:solidFill>
              </a:rPr>
              <a:t>Rt</a:t>
            </a:r>
            <a:r>
              <a:rPr lang="pt-BR" sz="8000" dirty="0">
                <a:solidFill>
                  <a:schemeClr val="bg1"/>
                </a:solidFill>
              </a:rPr>
              <a:t> </a:t>
            </a:r>
            <a:r>
              <a:rPr lang="pt-BR" sz="8000" dirty="0" smtClean="0">
                <a:solidFill>
                  <a:schemeClr val="bg1"/>
                </a:solidFill>
              </a:rPr>
              <a:t>1.1- 6</a:t>
            </a:r>
            <a:endParaRPr lang="pt-BR" sz="8000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44" y="2214554"/>
            <a:ext cx="8786874" cy="4286280"/>
          </a:xfrm>
        </p:spPr>
        <p:txBody>
          <a:bodyPr>
            <a:noAutofit/>
          </a:bodyPr>
          <a:lstStyle/>
          <a:p>
            <a:r>
              <a:rPr lang="pt-BR" sz="6000" dirty="0">
                <a:solidFill>
                  <a:schemeClr val="bg1"/>
                </a:solidFill>
              </a:rPr>
              <a:t>Quais atitudes que esta família tomou diante da </a:t>
            </a:r>
            <a:r>
              <a:rPr lang="pt-BR" sz="6000" dirty="0" smtClean="0">
                <a:solidFill>
                  <a:schemeClr val="bg1"/>
                </a:solidFill>
              </a:rPr>
              <a:t>crise? </a:t>
            </a:r>
          </a:p>
          <a:p>
            <a:endParaRPr lang="pt-BR" sz="1000" dirty="0" smtClean="0">
              <a:solidFill>
                <a:schemeClr val="bg1"/>
              </a:solidFill>
            </a:endParaRPr>
          </a:p>
          <a:p>
            <a:r>
              <a:rPr lang="pt-BR" sz="6000" dirty="0" smtClean="0">
                <a:solidFill>
                  <a:schemeClr val="bg1"/>
                </a:solidFill>
              </a:rPr>
              <a:t>Quais </a:t>
            </a:r>
            <a:r>
              <a:rPr lang="pt-BR" sz="6000" dirty="0">
                <a:solidFill>
                  <a:schemeClr val="bg1"/>
                </a:solidFill>
              </a:rPr>
              <a:t>as </a:t>
            </a:r>
            <a:r>
              <a:rPr lang="pt-BR" sz="6000" dirty="0" smtClean="0">
                <a:solidFill>
                  <a:schemeClr val="bg1"/>
                </a:solidFill>
              </a:rPr>
              <a:t>consequências?</a:t>
            </a:r>
            <a:endParaRPr lang="pt-BR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142844" y="1014280"/>
            <a:ext cx="8715436" cy="5022914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pt-BR" sz="5400" dirty="0" err="1" smtClean="0">
                <a:solidFill>
                  <a:schemeClr val="bg1"/>
                </a:solidFill>
              </a:rPr>
              <a:t>Elimeleque</a:t>
            </a:r>
            <a:r>
              <a:rPr lang="pt-BR" sz="5400" dirty="0" smtClean="0">
                <a:solidFill>
                  <a:schemeClr val="bg1"/>
                </a:solidFill>
              </a:rPr>
              <a:t>:		“Deus é rei</a:t>
            </a:r>
            <a:r>
              <a:rPr lang="pt-BR" sz="5400" dirty="0" smtClean="0">
                <a:solidFill>
                  <a:schemeClr val="bg1"/>
                </a:solidFill>
              </a:rPr>
              <a:t>”</a:t>
            </a:r>
          </a:p>
          <a:p>
            <a:pPr algn="just"/>
            <a:endParaRPr lang="pt-BR" sz="2000" dirty="0" smtClean="0">
              <a:solidFill>
                <a:schemeClr val="bg1"/>
              </a:solidFill>
            </a:endParaRPr>
          </a:p>
          <a:p>
            <a:pPr algn="just"/>
            <a:r>
              <a:rPr lang="pt-BR" sz="5400" dirty="0" smtClean="0">
                <a:solidFill>
                  <a:schemeClr val="bg1"/>
                </a:solidFill>
              </a:rPr>
              <a:t>Noemi: 			“agradável</a:t>
            </a:r>
            <a:r>
              <a:rPr lang="pt-BR" sz="5400" dirty="0" smtClean="0">
                <a:solidFill>
                  <a:schemeClr val="bg1"/>
                </a:solidFill>
              </a:rPr>
              <a:t>”</a:t>
            </a:r>
          </a:p>
          <a:p>
            <a:pPr algn="just"/>
            <a:endParaRPr lang="pt-BR" sz="2000" dirty="0" smtClean="0">
              <a:solidFill>
                <a:schemeClr val="bg1"/>
              </a:solidFill>
            </a:endParaRPr>
          </a:p>
          <a:p>
            <a:pPr algn="just"/>
            <a:r>
              <a:rPr lang="pt-BR" sz="5400" dirty="0" err="1" smtClean="0">
                <a:solidFill>
                  <a:schemeClr val="bg1"/>
                </a:solidFill>
              </a:rPr>
              <a:t>Malom</a:t>
            </a:r>
            <a:r>
              <a:rPr lang="pt-BR" sz="5400" dirty="0" smtClean="0">
                <a:solidFill>
                  <a:schemeClr val="bg1"/>
                </a:solidFill>
              </a:rPr>
              <a:t>: 			“doentio” </a:t>
            </a:r>
            <a:endParaRPr lang="pt-BR" sz="5400" dirty="0" smtClean="0">
              <a:solidFill>
                <a:schemeClr val="bg1"/>
              </a:solidFill>
            </a:endParaRPr>
          </a:p>
          <a:p>
            <a:pPr algn="just"/>
            <a:endParaRPr lang="pt-BR" sz="2000" dirty="0" smtClean="0"/>
          </a:p>
          <a:p>
            <a:pPr algn="just"/>
            <a:r>
              <a:rPr lang="pt-BR" sz="5400" dirty="0" smtClean="0">
                <a:solidFill>
                  <a:schemeClr val="bg1"/>
                </a:solidFill>
              </a:rPr>
              <a:t> </a:t>
            </a:r>
            <a:r>
              <a:rPr lang="pt-BR" sz="5400" dirty="0" err="1" smtClean="0">
                <a:solidFill>
                  <a:schemeClr val="bg1"/>
                </a:solidFill>
              </a:rPr>
              <a:t>Quiliom</a:t>
            </a:r>
            <a:r>
              <a:rPr lang="pt-BR" sz="5400" dirty="0" smtClean="0">
                <a:solidFill>
                  <a:schemeClr val="bg1"/>
                </a:solidFill>
              </a:rPr>
              <a:t>: 		“definhante”  </a:t>
            </a:r>
            <a:endParaRPr lang="pt-BR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4282" y="142852"/>
            <a:ext cx="8715436" cy="241604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/>
            <a:r>
              <a:rPr lang="pt-BR" sz="3700" dirty="0">
                <a:solidFill>
                  <a:schemeClr val="bg1"/>
                </a:solidFill>
              </a:rPr>
              <a:t>A </a:t>
            </a:r>
            <a:r>
              <a:rPr lang="pt-BR" sz="3700" dirty="0" smtClean="0">
                <a:solidFill>
                  <a:schemeClr val="bg1"/>
                </a:solidFill>
              </a:rPr>
              <a:t>1ª. </a:t>
            </a:r>
            <a:r>
              <a:rPr lang="pt-BR" sz="3700" dirty="0">
                <a:solidFill>
                  <a:schemeClr val="bg1"/>
                </a:solidFill>
              </a:rPr>
              <a:t>menção de </a:t>
            </a:r>
            <a:r>
              <a:rPr lang="pt-BR" sz="3700" dirty="0" err="1">
                <a:solidFill>
                  <a:schemeClr val="bg1"/>
                </a:solidFill>
              </a:rPr>
              <a:t>Efrata</a:t>
            </a:r>
            <a:r>
              <a:rPr lang="pt-BR" sz="3700" dirty="0">
                <a:solidFill>
                  <a:schemeClr val="bg1"/>
                </a:solidFill>
              </a:rPr>
              <a:t> ocorre em </a:t>
            </a:r>
            <a:r>
              <a:rPr lang="pt-BR" sz="3700" dirty="0" err="1" smtClean="0">
                <a:solidFill>
                  <a:schemeClr val="bg1"/>
                </a:solidFill>
              </a:rPr>
              <a:t>Gn</a:t>
            </a:r>
            <a:r>
              <a:rPr lang="pt-BR" sz="3700" dirty="0">
                <a:solidFill>
                  <a:schemeClr val="bg1"/>
                </a:solidFill>
              </a:rPr>
              <a:t> </a:t>
            </a:r>
            <a:r>
              <a:rPr lang="pt-BR" sz="3700" dirty="0" smtClean="0">
                <a:solidFill>
                  <a:schemeClr val="bg1"/>
                </a:solidFill>
              </a:rPr>
              <a:t>35:16-19  (48:7) &gt; local </a:t>
            </a:r>
            <a:r>
              <a:rPr lang="pt-BR" sz="3700" dirty="0">
                <a:solidFill>
                  <a:schemeClr val="bg1"/>
                </a:solidFill>
              </a:rPr>
              <a:t>onde </a:t>
            </a:r>
            <a:r>
              <a:rPr lang="pt-BR" sz="3700" dirty="0" smtClean="0">
                <a:solidFill>
                  <a:schemeClr val="bg1"/>
                </a:solidFill>
              </a:rPr>
              <a:t>Raquel</a:t>
            </a:r>
            <a:r>
              <a:rPr lang="pt-BR" sz="3700" dirty="0">
                <a:solidFill>
                  <a:schemeClr val="bg1"/>
                </a:solidFill>
              </a:rPr>
              <a:t> morreu ao dar à luz a Benjamim e ser enterrada na estrada de </a:t>
            </a:r>
            <a:r>
              <a:rPr lang="pt-BR" sz="3700" dirty="0" smtClean="0">
                <a:solidFill>
                  <a:schemeClr val="bg1"/>
                </a:solidFill>
              </a:rPr>
              <a:t>Betel.</a:t>
            </a:r>
            <a:r>
              <a:rPr lang="pt-BR" sz="3700" dirty="0">
                <a:solidFill>
                  <a:schemeClr val="bg1"/>
                </a:solidFill>
              </a:rPr>
              <a:t> </a:t>
            </a:r>
            <a:r>
              <a:rPr lang="pt-BR" sz="3700" dirty="0" smtClean="0">
                <a:solidFill>
                  <a:schemeClr val="bg1"/>
                </a:solidFill>
              </a:rPr>
              <a:t> (</a:t>
            </a:r>
            <a:r>
              <a:rPr lang="pt-BR" sz="4000" b="1" dirty="0" err="1" smtClean="0">
                <a:solidFill>
                  <a:srgbClr val="FFFF00"/>
                </a:solidFill>
              </a:rPr>
              <a:t>Mq</a:t>
            </a:r>
            <a:r>
              <a:rPr lang="pt-BR" sz="4000" b="1" dirty="0" smtClean="0">
                <a:solidFill>
                  <a:srgbClr val="FFFF00"/>
                </a:solidFill>
              </a:rPr>
              <a:t> 5.2</a:t>
            </a:r>
            <a:r>
              <a:rPr lang="pt-BR" sz="3700" dirty="0" smtClean="0">
                <a:solidFill>
                  <a:schemeClr val="bg1"/>
                </a:solidFill>
              </a:rPr>
              <a:t>)</a:t>
            </a:r>
            <a:endParaRPr lang="pt-BR" sz="3700" dirty="0">
              <a:solidFill>
                <a:schemeClr val="bg1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2857496"/>
            <a:ext cx="8786874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O QUE ACONTECEU?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3800" dirty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C</a:t>
            </a:r>
            <a:r>
              <a:rPr kumimoji="0" lang="pt-BR" sz="3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ausas naturais?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3800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P</a:t>
            </a:r>
            <a:r>
              <a:rPr kumimoji="0" lang="pt-BR" sz="3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eríodo dos juízes: (</a:t>
            </a:r>
            <a:r>
              <a:rPr kumimoji="0" lang="pt-BR" sz="3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Jz</a:t>
            </a:r>
            <a:r>
              <a:rPr kumimoji="0" lang="pt-BR" sz="3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 2.11; 3.7,12; 4.1; 6.1; 10.6; 13.1; 17.6).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Punição pela desobediência:</a:t>
            </a:r>
            <a:r>
              <a:rPr kumimoji="0" lang="pt-BR" sz="38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3800" baseline="0" dirty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	</a:t>
            </a:r>
            <a:r>
              <a:rPr lang="pt-BR" sz="3800" baseline="0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			</a:t>
            </a:r>
            <a:r>
              <a:rPr kumimoji="0" lang="pt-BR" sz="3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(</a:t>
            </a:r>
            <a:r>
              <a:rPr kumimoji="0" lang="pt-BR" sz="3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Dt</a:t>
            </a:r>
            <a:r>
              <a:rPr kumimoji="0" lang="pt-BR" sz="3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 28.15-68).[</a:t>
            </a:r>
            <a:r>
              <a:rPr kumimoji="0" lang="pt-BR" sz="38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45-48</a:t>
            </a:r>
            <a:r>
              <a:rPr kumimoji="0" lang="pt-BR" sz="3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]</a:t>
            </a:r>
            <a:endParaRPr kumimoji="0" lang="pt-BR" sz="3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 algn="just"/>
            <a:r>
              <a:rPr lang="pt-BR" sz="4400" dirty="0" err="1" smtClean="0">
                <a:solidFill>
                  <a:schemeClr val="bg1"/>
                </a:solidFill>
              </a:rPr>
              <a:t>Elimeleque</a:t>
            </a:r>
            <a:r>
              <a:rPr lang="pt-BR" sz="4400" dirty="0" smtClean="0">
                <a:solidFill>
                  <a:schemeClr val="bg1"/>
                </a:solidFill>
              </a:rPr>
              <a:t>: viu a crise  chegar &gt;  Responsabilidade de mantenedor &gt; tomou a decisão de resolver a situação. </a:t>
            </a:r>
            <a:endParaRPr lang="pt-BR" sz="4400" dirty="0">
              <a:solidFill>
                <a:schemeClr val="bg1"/>
              </a:solidFill>
            </a:endParaRPr>
          </a:p>
          <a:p>
            <a:pPr algn="just"/>
            <a:endParaRPr lang="pt-BR" sz="20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pt-BR" sz="4400" b="1" dirty="0" smtClean="0">
                <a:solidFill>
                  <a:schemeClr val="bg1"/>
                </a:solidFill>
              </a:rPr>
              <a:t>O QUE ELE FEZ?</a:t>
            </a:r>
          </a:p>
          <a:p>
            <a:pPr algn="ctr"/>
            <a:endParaRPr lang="pt-BR" sz="2000" b="1" dirty="0" smtClean="0">
              <a:solidFill>
                <a:schemeClr val="bg1"/>
              </a:solidFill>
            </a:endParaRPr>
          </a:p>
          <a:p>
            <a:pPr algn="ctr"/>
            <a:endParaRPr lang="pt-BR" sz="1200" dirty="0" smtClean="0">
              <a:solidFill>
                <a:schemeClr val="bg1"/>
              </a:solidFill>
            </a:endParaRPr>
          </a:p>
          <a:p>
            <a:pPr algn="just"/>
            <a:r>
              <a:rPr lang="pt-BR" sz="4400" dirty="0" smtClean="0">
                <a:solidFill>
                  <a:schemeClr val="bg1"/>
                </a:solidFill>
              </a:rPr>
              <a:t>Fugiu da crise indo para a terra de </a:t>
            </a:r>
            <a:r>
              <a:rPr lang="pt-BR" sz="4400" dirty="0" err="1" smtClean="0">
                <a:solidFill>
                  <a:schemeClr val="bg1"/>
                </a:solidFill>
              </a:rPr>
              <a:t>Moabe</a:t>
            </a:r>
            <a:r>
              <a:rPr lang="pt-BR" sz="4400" dirty="0" smtClean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438" y="214290"/>
            <a:ext cx="8929718" cy="6357982"/>
          </a:xfrm>
        </p:spPr>
        <p:txBody>
          <a:bodyPr>
            <a:norm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3600" b="1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QUAL O PROBLEMA?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3600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1 – </a:t>
            </a:r>
            <a:r>
              <a:rPr kumimoji="0" lang="pt-BR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Moabe</a:t>
            </a: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, filho de </a:t>
            </a:r>
            <a:r>
              <a:rPr kumimoji="0" lang="pt-BR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Ló</a:t>
            </a: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, fruto do incesto de </a:t>
            </a:r>
            <a:r>
              <a:rPr kumimoji="0" lang="pt-BR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Ló</a:t>
            </a: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 com uma de suas filhas (</a:t>
            </a:r>
            <a:r>
              <a:rPr kumimoji="0" lang="pt-BR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Gn</a:t>
            </a: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. 19.36,37</a:t>
            </a: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) </a:t>
            </a:r>
            <a:endParaRPr kumimoji="0" lang="pt-BR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Calibri" pitchFamily="34" charset="0"/>
              <a:cs typeface="Arial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3600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2 - </a:t>
            </a: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Pagaram a </a:t>
            </a:r>
            <a:r>
              <a:rPr kumimoji="0" lang="pt-BR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Balaão</a:t>
            </a: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 para amaldiçoar Israel, durante a peregrinação de Israel a Canaã 	(</a:t>
            </a:r>
            <a:r>
              <a:rPr kumimoji="0" lang="pt-BR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Nm</a:t>
            </a: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. 22.1-8</a:t>
            </a: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)</a:t>
            </a:r>
            <a:endParaRPr kumimoji="0" lang="pt-BR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Calibri" pitchFamily="34" charset="0"/>
              <a:cs typeface="Arial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3600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3 - </a:t>
            </a: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 Eram “</a:t>
            </a:r>
            <a:r>
              <a:rPr kumimoji="0" lang="pt-BR" sz="3600" b="0" i="0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exclusos da assembléia</a:t>
            </a: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” </a:t>
            </a:r>
            <a:r>
              <a:rPr kumimoji="0" lang="pt-BR" sz="36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3600" baseline="0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	</a:t>
            </a: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(</a:t>
            </a:r>
            <a:r>
              <a:rPr kumimoji="0" lang="pt-BR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Dt</a:t>
            </a: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 23.3-6</a:t>
            </a: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) </a:t>
            </a:r>
            <a:endParaRPr kumimoji="0" lang="pt-BR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ea typeface="Calibri" pitchFamily="34" charset="0"/>
              <a:cs typeface="Arial" pitchFamily="34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3600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4 - </a:t>
            </a: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 Eles se aliaram com os </a:t>
            </a:r>
            <a:r>
              <a:rPr kumimoji="0" lang="pt-BR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amonitas</a:t>
            </a: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 e os </a:t>
            </a:r>
            <a:r>
              <a:rPr kumimoji="0" lang="pt-BR" sz="3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meunitas</a:t>
            </a: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 para entrar em guerra contra Judá.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pt-BR" sz="3600" dirty="0" smtClean="0">
                <a:solidFill>
                  <a:schemeClr val="bg1"/>
                </a:solidFill>
                <a:ea typeface="Calibri" pitchFamily="34" charset="0"/>
                <a:cs typeface="Arial" pitchFamily="34" charset="0"/>
              </a:rPr>
              <a:t>	</a:t>
            </a:r>
            <a:r>
              <a:rPr kumimoji="0" lang="pt-BR" sz="3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Calibri" pitchFamily="34" charset="0"/>
                <a:cs typeface="Arial" pitchFamily="34" charset="0"/>
              </a:rPr>
              <a:t>(2 Cr 20.1). (15-17)</a:t>
            </a:r>
            <a:endParaRPr kumimoji="0" lang="pt-BR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072098"/>
          </a:xfrm>
        </p:spPr>
        <p:txBody>
          <a:bodyPr>
            <a:noAutofit/>
          </a:bodyPr>
          <a:lstStyle/>
          <a:p>
            <a:r>
              <a:rPr lang="pt-BR" sz="10000" dirty="0" smtClean="0">
                <a:solidFill>
                  <a:schemeClr val="bg1"/>
                </a:solidFill>
              </a:rPr>
              <a:t>QUAL</a:t>
            </a:r>
            <a:br>
              <a:rPr lang="pt-BR" sz="10000" dirty="0" smtClean="0">
                <a:solidFill>
                  <a:schemeClr val="bg1"/>
                </a:solidFill>
              </a:rPr>
            </a:br>
            <a:r>
              <a:rPr lang="pt-BR" sz="10000" dirty="0" smtClean="0">
                <a:solidFill>
                  <a:schemeClr val="bg1"/>
                </a:solidFill>
              </a:rPr>
              <a:t>O</a:t>
            </a:r>
            <a:r>
              <a:rPr lang="pt-BR" sz="10000" dirty="0" smtClean="0">
                <a:solidFill>
                  <a:schemeClr val="bg1"/>
                </a:solidFill>
              </a:rPr>
              <a:t/>
            </a:r>
            <a:br>
              <a:rPr lang="pt-BR" sz="10000" dirty="0" smtClean="0">
                <a:solidFill>
                  <a:schemeClr val="bg1"/>
                </a:solidFill>
              </a:rPr>
            </a:br>
            <a:r>
              <a:rPr lang="pt-BR" sz="10000" dirty="0" smtClean="0">
                <a:solidFill>
                  <a:schemeClr val="bg1"/>
                </a:solidFill>
              </a:rPr>
              <a:t>RESULTADO?</a:t>
            </a:r>
            <a:endParaRPr lang="pt-BR" sz="10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sz="3600" dirty="0" smtClean="0">
                <a:solidFill>
                  <a:schemeClr val="bg1"/>
                </a:solidFill>
              </a:rPr>
              <a:t>Saiu </a:t>
            </a:r>
            <a:r>
              <a:rPr lang="pt-BR" sz="3600" dirty="0">
                <a:solidFill>
                  <a:schemeClr val="bg1"/>
                </a:solidFill>
              </a:rPr>
              <a:t>de Belém para resolver uma dificuldade e acabou contraindo mais problemas. </a:t>
            </a:r>
            <a:endParaRPr lang="pt-BR" sz="3600" dirty="0" smtClean="0">
              <a:solidFill>
                <a:schemeClr val="bg1"/>
              </a:solidFill>
            </a:endParaRPr>
          </a:p>
          <a:p>
            <a:pPr algn="just"/>
            <a:r>
              <a:rPr lang="pt-BR" sz="3600" dirty="0" err="1" smtClean="0">
                <a:solidFill>
                  <a:schemeClr val="bg1"/>
                </a:solidFill>
              </a:rPr>
              <a:t>Elimeleque</a:t>
            </a:r>
            <a:r>
              <a:rPr lang="pt-BR" sz="3600" dirty="0" smtClean="0">
                <a:solidFill>
                  <a:schemeClr val="bg1"/>
                </a:solidFill>
              </a:rPr>
              <a:t> morre.</a:t>
            </a:r>
          </a:p>
          <a:p>
            <a:pPr algn="just"/>
            <a:r>
              <a:rPr lang="pt-BR" sz="3600" dirty="0" smtClean="0">
                <a:solidFill>
                  <a:schemeClr val="bg1"/>
                </a:solidFill>
              </a:rPr>
              <a:t>Foram viver por algum tempo em </a:t>
            </a:r>
            <a:r>
              <a:rPr lang="pt-BR" sz="3600" dirty="0" err="1">
                <a:solidFill>
                  <a:schemeClr val="bg1"/>
                </a:solidFill>
              </a:rPr>
              <a:t>Moabe</a:t>
            </a:r>
            <a:r>
              <a:rPr lang="pt-BR" sz="3600" dirty="0">
                <a:solidFill>
                  <a:schemeClr val="bg1"/>
                </a:solidFill>
              </a:rPr>
              <a:t>, no entanto, </a:t>
            </a:r>
            <a:r>
              <a:rPr lang="pt-BR" sz="3600" dirty="0" smtClean="0">
                <a:solidFill>
                  <a:schemeClr val="bg1"/>
                </a:solidFill>
              </a:rPr>
              <a:t>moraram </a:t>
            </a:r>
            <a:r>
              <a:rPr lang="pt-BR" sz="3600" dirty="0">
                <a:solidFill>
                  <a:schemeClr val="bg1"/>
                </a:solidFill>
              </a:rPr>
              <a:t>ali </a:t>
            </a:r>
            <a:r>
              <a:rPr lang="pt-BR" sz="3600" dirty="0" smtClean="0">
                <a:solidFill>
                  <a:schemeClr val="bg1"/>
                </a:solidFill>
              </a:rPr>
              <a:t>quase dez anos. </a:t>
            </a:r>
            <a:endParaRPr lang="pt-BR" sz="36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pt-BR" sz="3600" dirty="0" smtClean="0">
                <a:solidFill>
                  <a:schemeClr val="bg1"/>
                </a:solidFill>
              </a:rPr>
              <a:t>	</a:t>
            </a:r>
            <a:r>
              <a:rPr lang="pt-BR" sz="3600" dirty="0" smtClean="0">
                <a:solidFill>
                  <a:schemeClr val="bg1"/>
                </a:solidFill>
              </a:rPr>
              <a:t>	</a:t>
            </a:r>
            <a:r>
              <a:rPr lang="pt-BR" sz="3600" dirty="0" smtClean="0">
                <a:solidFill>
                  <a:schemeClr val="bg1"/>
                </a:solidFill>
              </a:rPr>
              <a:t>(</a:t>
            </a:r>
            <a:r>
              <a:rPr lang="pt-BR" sz="3600" dirty="0" err="1">
                <a:solidFill>
                  <a:schemeClr val="bg1"/>
                </a:solidFill>
              </a:rPr>
              <a:t>Rt</a:t>
            </a:r>
            <a:r>
              <a:rPr lang="pt-BR" sz="3600" dirty="0">
                <a:solidFill>
                  <a:schemeClr val="bg1"/>
                </a:solidFill>
              </a:rPr>
              <a:t> 1.4). </a:t>
            </a:r>
            <a:endParaRPr lang="pt-BR" sz="3600" dirty="0" smtClean="0">
              <a:solidFill>
                <a:schemeClr val="bg1"/>
              </a:solidFill>
            </a:endParaRPr>
          </a:p>
          <a:p>
            <a:pPr algn="just"/>
            <a:r>
              <a:rPr lang="pt-BR" sz="3600" dirty="0">
                <a:solidFill>
                  <a:schemeClr val="bg1"/>
                </a:solidFill>
              </a:rPr>
              <a:t>S</a:t>
            </a:r>
            <a:r>
              <a:rPr lang="pt-BR" sz="3600" dirty="0" smtClean="0">
                <a:solidFill>
                  <a:schemeClr val="bg1"/>
                </a:solidFill>
              </a:rPr>
              <a:t>eus </a:t>
            </a:r>
            <a:r>
              <a:rPr lang="pt-BR" sz="3600" dirty="0">
                <a:solidFill>
                  <a:schemeClr val="bg1"/>
                </a:solidFill>
              </a:rPr>
              <a:t>filhos casaram-se com mulheres que não eram de Israel (</a:t>
            </a:r>
            <a:r>
              <a:rPr lang="pt-BR" sz="3600" dirty="0" err="1">
                <a:solidFill>
                  <a:schemeClr val="bg1"/>
                </a:solidFill>
              </a:rPr>
              <a:t>Rt</a:t>
            </a:r>
            <a:r>
              <a:rPr lang="pt-BR" sz="3600" dirty="0">
                <a:solidFill>
                  <a:schemeClr val="bg1"/>
                </a:solidFill>
              </a:rPr>
              <a:t> 1.4</a:t>
            </a:r>
            <a:r>
              <a:rPr lang="pt-BR" sz="3600" dirty="0" smtClean="0">
                <a:solidFill>
                  <a:schemeClr val="bg1"/>
                </a:solidFill>
              </a:rPr>
              <a:t>). </a:t>
            </a:r>
          </a:p>
          <a:p>
            <a:pPr algn="just"/>
            <a:r>
              <a:rPr lang="pt-BR" sz="3600" dirty="0">
                <a:solidFill>
                  <a:schemeClr val="bg1"/>
                </a:solidFill>
              </a:rPr>
              <a:t>S</a:t>
            </a:r>
            <a:r>
              <a:rPr lang="pt-BR" sz="3600" dirty="0" smtClean="0">
                <a:solidFill>
                  <a:schemeClr val="bg1"/>
                </a:solidFill>
              </a:rPr>
              <a:t>eus </a:t>
            </a:r>
            <a:r>
              <a:rPr lang="pt-BR" sz="3600" dirty="0">
                <a:solidFill>
                  <a:schemeClr val="bg1"/>
                </a:solidFill>
              </a:rPr>
              <a:t>filhos </a:t>
            </a:r>
            <a:r>
              <a:rPr lang="pt-BR" sz="3600" dirty="0" smtClean="0">
                <a:solidFill>
                  <a:schemeClr val="bg1"/>
                </a:solidFill>
              </a:rPr>
              <a:t>morreram </a:t>
            </a:r>
            <a:r>
              <a:rPr lang="pt-BR" sz="3600" dirty="0">
                <a:solidFill>
                  <a:schemeClr val="bg1"/>
                </a:solidFill>
              </a:rPr>
              <a:t>(</a:t>
            </a:r>
            <a:r>
              <a:rPr lang="pt-BR" sz="3600" dirty="0" err="1">
                <a:solidFill>
                  <a:schemeClr val="bg1"/>
                </a:solidFill>
              </a:rPr>
              <a:t>Rt</a:t>
            </a:r>
            <a:r>
              <a:rPr lang="pt-BR" sz="3600" dirty="0">
                <a:solidFill>
                  <a:schemeClr val="bg1"/>
                </a:solidFill>
              </a:rPr>
              <a:t> 1.5-a). </a:t>
            </a:r>
            <a:endParaRPr lang="pt-BR" sz="3600" dirty="0" smtClean="0">
              <a:solidFill>
                <a:schemeClr val="bg1"/>
              </a:solidFill>
            </a:endParaRPr>
          </a:p>
          <a:p>
            <a:pPr algn="just"/>
            <a:r>
              <a:rPr lang="pt-BR" sz="3600" dirty="0" smtClean="0">
                <a:solidFill>
                  <a:schemeClr val="bg1"/>
                </a:solidFill>
              </a:rPr>
              <a:t>Noemi </a:t>
            </a:r>
            <a:r>
              <a:rPr lang="pt-BR" sz="3600" dirty="0">
                <a:solidFill>
                  <a:schemeClr val="bg1"/>
                </a:solidFill>
              </a:rPr>
              <a:t>“ficando </a:t>
            </a:r>
            <a:r>
              <a:rPr lang="pt-BR" sz="3600" dirty="0" smtClean="0">
                <a:solidFill>
                  <a:schemeClr val="bg1"/>
                </a:solidFill>
              </a:rPr>
              <a:t>sozinha, sem os dois filhos e sem seu marido.” </a:t>
            </a:r>
            <a:r>
              <a:rPr lang="pt-BR" sz="3600" dirty="0">
                <a:solidFill>
                  <a:schemeClr val="bg1"/>
                </a:solidFill>
              </a:rPr>
              <a:t>(</a:t>
            </a:r>
            <a:r>
              <a:rPr lang="pt-BR" sz="3600" dirty="0" err="1">
                <a:solidFill>
                  <a:schemeClr val="bg1"/>
                </a:solidFill>
              </a:rPr>
              <a:t>Rt</a:t>
            </a:r>
            <a:r>
              <a:rPr lang="pt-BR" sz="3600" dirty="0">
                <a:solidFill>
                  <a:schemeClr val="bg1"/>
                </a:solidFill>
              </a:rPr>
              <a:t> 1.5-b). </a:t>
            </a:r>
            <a:endParaRPr lang="pt-BR" sz="3600" dirty="0" smtClean="0">
              <a:solidFill>
                <a:schemeClr val="bg1"/>
              </a:solidFill>
            </a:endParaRPr>
          </a:p>
          <a:p>
            <a:pPr algn="just">
              <a:buNone/>
            </a:pPr>
            <a:endParaRPr lang="pt-BR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85720" y="500042"/>
            <a:ext cx="850112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7200" dirty="0" smtClean="0">
                <a:solidFill>
                  <a:schemeClr val="bg1"/>
                </a:solidFill>
              </a:rPr>
              <a:t>FAZENDO</a:t>
            </a:r>
            <a:r>
              <a:rPr lang="pt-BR" sz="2000" dirty="0" smtClean="0">
                <a:solidFill>
                  <a:schemeClr val="bg1"/>
                </a:solidFill>
              </a:rPr>
              <a:t> </a:t>
            </a:r>
            <a:endParaRPr lang="pt-BR" sz="2000" dirty="0" smtClean="0">
              <a:solidFill>
                <a:schemeClr val="bg1"/>
              </a:solidFill>
            </a:endParaRPr>
          </a:p>
          <a:p>
            <a:pPr algn="ctr"/>
            <a:r>
              <a:rPr lang="pt-BR" sz="7200" dirty="0" smtClean="0">
                <a:solidFill>
                  <a:schemeClr val="bg1"/>
                </a:solidFill>
              </a:rPr>
              <a:t>O</a:t>
            </a:r>
          </a:p>
          <a:p>
            <a:pPr algn="ctr"/>
            <a:r>
              <a:rPr lang="pt-BR" sz="7200" dirty="0" smtClean="0">
                <a:solidFill>
                  <a:schemeClr val="bg1"/>
                </a:solidFill>
              </a:rPr>
              <a:t>QUE</a:t>
            </a:r>
          </a:p>
          <a:p>
            <a:pPr algn="ctr"/>
            <a:r>
              <a:rPr lang="pt-BR" sz="7200" dirty="0" smtClean="0">
                <a:solidFill>
                  <a:schemeClr val="bg1"/>
                </a:solidFill>
              </a:rPr>
              <a:t>É</a:t>
            </a:r>
          </a:p>
          <a:p>
            <a:pPr algn="ctr"/>
            <a:r>
              <a:rPr lang="pt-BR" sz="7200" dirty="0" smtClean="0">
                <a:solidFill>
                  <a:schemeClr val="bg1"/>
                </a:solidFill>
              </a:rPr>
              <a:t>CERTO</a:t>
            </a:r>
            <a:r>
              <a:rPr lang="pt-BR" sz="7200" dirty="0" smtClean="0">
                <a:solidFill>
                  <a:schemeClr val="bg1"/>
                </a:solidFill>
              </a:rPr>
              <a:t>.</a:t>
            </a:r>
            <a:endParaRPr lang="pt-BR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</TotalTime>
  <Words>207</Words>
  <Application>Microsoft Office PowerPoint</Application>
  <PresentationFormat>Apresentação na tela (4:3)</PresentationFormat>
  <Paragraphs>68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Slide 1</vt:lpstr>
      <vt:lpstr>Rt 1.1- 6</vt:lpstr>
      <vt:lpstr>Slide 3</vt:lpstr>
      <vt:lpstr>Slide 4</vt:lpstr>
      <vt:lpstr>Slide 5</vt:lpstr>
      <vt:lpstr>Slide 6</vt:lpstr>
      <vt:lpstr>QUAL O RESULTADO?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 1.1-14</dc:title>
  <dc:creator>giovanni</dc:creator>
  <cp:lastModifiedBy>giovanni</cp:lastModifiedBy>
  <cp:revision>30</cp:revision>
  <dcterms:created xsi:type="dcterms:W3CDTF">2020-01-18T14:36:24Z</dcterms:created>
  <dcterms:modified xsi:type="dcterms:W3CDTF">2020-01-18T22:34:56Z</dcterms:modified>
</cp:coreProperties>
</file>